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F56AD7-652D-4CEC-9492-DDD050035D4D}" v="158" dt="2024-09-08T15:01:31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2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providerId="Windows Live" clId="Web-{87F56AD7-652D-4CEC-9492-DDD050035D4D}"/>
    <pc:docChg chg="modSld">
      <pc:chgData name="Guest User" userId="" providerId="Windows Live" clId="Web-{87F56AD7-652D-4CEC-9492-DDD050035D4D}" dt="2024-09-08T15:01:31.975" v="157" actId="20577"/>
      <pc:docMkLst>
        <pc:docMk/>
      </pc:docMkLst>
      <pc:sldChg chg="modSp">
        <pc:chgData name="Guest User" userId="" providerId="Windows Live" clId="Web-{87F56AD7-652D-4CEC-9492-DDD050035D4D}" dt="2024-09-08T15:01:31.975" v="157" actId="20577"/>
        <pc:sldMkLst>
          <pc:docMk/>
          <pc:sldMk cId="0" sldId="256"/>
        </pc:sldMkLst>
        <pc:spChg chg="mod">
          <ac:chgData name="Guest User" userId="" providerId="Windows Live" clId="Web-{87F56AD7-652D-4CEC-9492-DDD050035D4D}" dt="2024-09-08T14:57:17.574" v="104" actId="20577"/>
          <ac:spMkLst>
            <pc:docMk/>
            <pc:sldMk cId="0" sldId="256"/>
            <ac:spMk id="54" creationId="{00000000-0000-0000-0000-000000000000}"/>
          </ac:spMkLst>
        </pc:spChg>
        <pc:spChg chg="mod">
          <ac:chgData name="Guest User" userId="" providerId="Windows Live" clId="Web-{87F56AD7-652D-4CEC-9492-DDD050035D4D}" dt="2024-09-08T14:57:35.372" v="106" actId="20577"/>
          <ac:spMkLst>
            <pc:docMk/>
            <pc:sldMk cId="0" sldId="256"/>
            <ac:spMk id="56" creationId="{00000000-0000-0000-0000-000000000000}"/>
          </ac:spMkLst>
        </pc:spChg>
        <pc:spChg chg="mod">
          <ac:chgData name="Guest User" userId="" providerId="Windows Live" clId="Web-{87F56AD7-652D-4CEC-9492-DDD050035D4D}" dt="2024-09-08T14:58:40.108" v="108" actId="20577"/>
          <ac:spMkLst>
            <pc:docMk/>
            <pc:sldMk cId="0" sldId="256"/>
            <ac:spMk id="57" creationId="{00000000-0000-0000-0000-000000000000}"/>
          </ac:spMkLst>
        </pc:spChg>
        <pc:spChg chg="mod">
          <ac:chgData name="Guest User" userId="" providerId="Windows Live" clId="Web-{87F56AD7-652D-4CEC-9492-DDD050035D4D}" dt="2024-09-08T15:01:31.975" v="157" actId="20577"/>
          <ac:spMkLst>
            <pc:docMk/>
            <pc:sldMk cId="0" sldId="256"/>
            <ac:spMk id="58" creationId="{00000000-0000-0000-0000-000000000000}"/>
          </ac:spMkLst>
        </pc:spChg>
      </pc:sldChg>
    </pc:docChg>
  </pc:docChgLst>
  <pc:docChgLst>
    <pc:chgData name="Clara Gill-Pratt" userId="e43b612e6aee5fac" providerId="LiveId" clId="{634C3606-AE80-4B10-BB59-E70D42BD1429}"/>
    <pc:docChg chg="custSel modSld">
      <pc:chgData name="Clara Gill-Pratt" userId="e43b612e6aee5fac" providerId="LiveId" clId="{634C3606-AE80-4B10-BB59-E70D42BD1429}" dt="2024-09-03T17:53:25.634" v="771" actId="20577"/>
      <pc:docMkLst>
        <pc:docMk/>
      </pc:docMkLst>
      <pc:sldChg chg="modSp mod">
        <pc:chgData name="Clara Gill-Pratt" userId="e43b612e6aee5fac" providerId="LiveId" clId="{634C3606-AE80-4B10-BB59-E70D42BD1429}" dt="2024-09-03T17:53:25.634" v="771" actId="20577"/>
        <pc:sldMkLst>
          <pc:docMk/>
          <pc:sldMk cId="0" sldId="256"/>
        </pc:sldMkLst>
        <pc:spChg chg="mod">
          <ac:chgData name="Clara Gill-Pratt" userId="e43b612e6aee5fac" providerId="LiveId" clId="{634C3606-AE80-4B10-BB59-E70D42BD1429}" dt="2024-08-19T19:23:52.359" v="4" actId="20577"/>
          <ac:spMkLst>
            <pc:docMk/>
            <pc:sldMk cId="0" sldId="256"/>
            <ac:spMk id="54" creationId="{00000000-0000-0000-0000-000000000000}"/>
          </ac:spMkLst>
        </pc:spChg>
        <pc:spChg chg="mod">
          <ac:chgData name="Clara Gill-Pratt" userId="e43b612e6aee5fac" providerId="LiveId" clId="{634C3606-AE80-4B10-BB59-E70D42BD1429}" dt="2024-09-03T17:53:25.634" v="771" actId="20577"/>
          <ac:spMkLst>
            <pc:docMk/>
            <pc:sldMk cId="0" sldId="256"/>
            <ac:spMk id="56" creationId="{00000000-0000-0000-0000-000000000000}"/>
          </ac:spMkLst>
        </pc:spChg>
        <pc:spChg chg="mod">
          <ac:chgData name="Clara Gill-Pratt" userId="e43b612e6aee5fac" providerId="LiveId" clId="{634C3606-AE80-4B10-BB59-E70D42BD1429}" dt="2024-08-26T20:20:14.099" v="423" actId="20577"/>
          <ac:spMkLst>
            <pc:docMk/>
            <pc:sldMk cId="0" sldId="256"/>
            <ac:spMk id="60" creationId="{00000000-0000-0000-0000-000000000000}"/>
          </ac:spMkLst>
        </pc:spChg>
        <pc:spChg chg="mod">
          <ac:chgData name="Clara Gill-Pratt" userId="e43b612e6aee5fac" providerId="LiveId" clId="{634C3606-AE80-4B10-BB59-E70D42BD1429}" dt="2024-08-26T20:21:01.271" v="430" actId="20577"/>
          <ac:spMkLst>
            <pc:docMk/>
            <pc:sldMk cId="0" sldId="256"/>
            <ac:spMk id="61" creationId="{00000000-0000-0000-0000-000000000000}"/>
          </ac:spMkLst>
        </pc:spChg>
        <pc:spChg chg="mod">
          <ac:chgData name="Clara Gill-Pratt" userId="e43b612e6aee5fac" providerId="LiveId" clId="{634C3606-AE80-4B10-BB59-E70D42BD1429}" dt="2024-08-26T20:20:46.648" v="427" actId="1076"/>
          <ac:spMkLst>
            <pc:docMk/>
            <pc:sldMk cId="0" sldId="256"/>
            <ac:spMk id="6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121925" y="1460100"/>
            <a:ext cx="2896500" cy="1831251"/>
          </a:xfrm>
          <a:prstGeom prst="rect">
            <a:avLst/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 u="sng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Science     </a:t>
            </a:r>
          </a:p>
          <a:p>
            <a:r>
              <a:rPr lang="en-GB" sz="1300" dirty="0">
                <a:latin typeface="Calibri"/>
                <a:ea typeface="Calibri"/>
                <a:cs typeface="Calibri"/>
              </a:rPr>
              <a:t>This term we are observing </a:t>
            </a:r>
            <a:r>
              <a:rPr lang="en-GB" sz="1300" b="1" dirty="0">
                <a:latin typeface="Calibri"/>
                <a:ea typeface="Calibri"/>
                <a:cs typeface="Calibri"/>
              </a:rPr>
              <a:t>Seasonal</a:t>
            </a:r>
            <a:r>
              <a:rPr lang="en-GB" sz="1300" dirty="0">
                <a:latin typeface="Calibri"/>
                <a:ea typeface="Calibri"/>
                <a:cs typeface="Calibri"/>
              </a:rPr>
              <a:t> </a:t>
            </a:r>
            <a:r>
              <a:rPr lang="en-GB" sz="1300" b="1" dirty="0">
                <a:latin typeface="Calibri"/>
                <a:ea typeface="Calibri"/>
                <a:cs typeface="Calibri"/>
              </a:rPr>
              <a:t>Change</a:t>
            </a:r>
            <a:r>
              <a:rPr lang="en-GB" sz="1300" dirty="0">
                <a:latin typeface="Calibri"/>
                <a:ea typeface="Calibri"/>
                <a:cs typeface="Calibri"/>
              </a:rPr>
              <a:t> including completing charts of change over time.</a:t>
            </a:r>
            <a:endParaRPr lang="en-GB" sz="1300" b="1" dirty="0">
              <a:latin typeface="Calibri"/>
              <a:ea typeface="Calibri"/>
              <a:cs typeface="Calibri"/>
            </a:endParaRPr>
          </a:p>
          <a:p>
            <a:r>
              <a:rPr lang="en-GB" sz="1300" dirty="0">
                <a:latin typeface="Calibri"/>
                <a:ea typeface="Calibri"/>
                <a:cs typeface="Calibri"/>
              </a:rPr>
              <a:t>We will be using scientific equipment to help with our observations and we will use units to put a numerical value to these observations.</a:t>
            </a:r>
          </a:p>
        </p:txBody>
      </p:sp>
      <p:sp>
        <p:nvSpPr>
          <p:cNvPr id="55" name="Google Shape;55;p13"/>
          <p:cNvSpPr/>
          <p:nvPr/>
        </p:nvSpPr>
        <p:spPr>
          <a:xfrm>
            <a:off x="3115350" y="-1"/>
            <a:ext cx="2896500" cy="1460101"/>
          </a:xfrm>
          <a:prstGeom prst="rect">
            <a:avLst/>
          </a:prstGeom>
          <a:solidFill>
            <a:srgbClr val="FFF2CC"/>
          </a:soli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u="sng" dirty="0">
                <a:latin typeface="Calibri"/>
                <a:ea typeface="Calibri"/>
                <a:cs typeface="Calibri"/>
                <a:sym typeface="Calibri"/>
              </a:rPr>
              <a:t>Year 1, Hedgehog class Term 1 2024-2025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u="sng" dirty="0">
                <a:latin typeface="Calibri"/>
                <a:ea typeface="Calibri"/>
                <a:cs typeface="Calibri"/>
                <a:sym typeface="Calibri"/>
              </a:rPr>
              <a:t>Project question: </a:t>
            </a:r>
            <a:r>
              <a:rPr lang="en-GB" sz="1300" i="1" dirty="0">
                <a:latin typeface="Calibri"/>
                <a:ea typeface="Calibri"/>
                <a:cs typeface="Calibri"/>
                <a:sym typeface="Calibri"/>
              </a:rPr>
              <a:t>What makes where we live special?</a:t>
            </a:r>
            <a:endParaRPr sz="1300" i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0" u="sng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Concepts: </a:t>
            </a:r>
            <a:r>
              <a:rPr lang="en-GB" sz="1300" b="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Change, Community, Belonging</a:t>
            </a:r>
            <a:endParaRPr sz="1300" b="0" i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-10050" y="0"/>
            <a:ext cx="3125700" cy="1910443"/>
          </a:xfrm>
          <a:prstGeom prst="rect">
            <a:avLst/>
          </a:pr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3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English  </a:t>
            </a:r>
            <a:r>
              <a:rPr kumimoji="0" lang="en-GB" sz="13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     </a:t>
            </a:r>
            <a:r>
              <a:rPr kumimoji="0" lang="en-GB" sz="13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The Three Little Pigs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2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Fiction- The children will enjoy sequencing the story and learning how to describe characters</a:t>
            </a:r>
            <a:r>
              <a:rPr lang="en-GB" sz="1250" dirty="0"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GB" sz="1250" dirty="0">
                <a:latin typeface="Calibri"/>
                <a:ea typeface="Calibri"/>
                <a:cs typeface="Calibri"/>
                <a:sym typeface="Calibri"/>
              </a:rPr>
              <a:t>Non-Fiction- </a:t>
            </a:r>
            <a:r>
              <a:rPr kumimoji="0" lang="en-GB" sz="12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We will write a set of instructions.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GB" sz="1250" dirty="0">
                <a:latin typeface="Calibri"/>
                <a:ea typeface="Calibri"/>
                <a:cs typeface="Calibri"/>
                <a:sym typeface="Calibri"/>
              </a:rPr>
              <a:t>Throughout our writing, we will incorporate Year 1 relevant spelling, punctuation,</a:t>
            </a:r>
            <a:r>
              <a:rPr lang="en-GB" sz="1300" dirty="0">
                <a:latin typeface="Calibri"/>
                <a:ea typeface="Calibri"/>
                <a:cs typeface="Calibri"/>
                <a:sym typeface="Calibri"/>
              </a:rPr>
              <a:t> and grammar.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GB" sz="1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6018300" y="1"/>
            <a:ext cx="3125700" cy="863555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PSHE</a:t>
            </a:r>
            <a:r>
              <a:rPr lang="en-GB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</a:t>
            </a:r>
            <a:r>
              <a:rPr lang="en-GB" sz="13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Being me in my world </a:t>
            </a:r>
            <a:endParaRPr sz="13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-GB" sz="1300" dirty="0">
                <a:latin typeface="Calibri"/>
                <a:ea typeface="Calibri"/>
                <a:cs typeface="Calibri"/>
                <a:sym typeface="Calibri"/>
              </a:rPr>
              <a:t>We will be discussing feeling part of the class and school, develop our class charter, rewards and consequences.</a:t>
            </a:r>
            <a:endParaRPr sz="13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6024700" y="871406"/>
            <a:ext cx="3125700" cy="169627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</a:t>
            </a:r>
            <a:endParaRPr sz="13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 i="1" dirty="0">
                <a:latin typeface="Calibri"/>
                <a:ea typeface="Calibri"/>
                <a:cs typeface="Calibri"/>
                <a:sym typeface="Calibri"/>
              </a:rPr>
              <a:t>Why is belonging to God and the church family important to Christians? </a:t>
            </a:r>
            <a:endParaRPr sz="1300" b="1" i="1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GB" sz="1300" dirty="0">
                <a:latin typeface="Calibri"/>
                <a:ea typeface="Calibri"/>
                <a:cs typeface="Calibri"/>
              </a:rPr>
              <a:t>We will look at different groups we belong to and use this as basis to explore Christianity. We will visit </a:t>
            </a:r>
            <a:r>
              <a:rPr lang="en-GB" sz="1300" dirty="0" err="1">
                <a:latin typeface="Calibri"/>
                <a:ea typeface="Calibri"/>
                <a:cs typeface="Calibri"/>
              </a:rPr>
              <a:t>Smarden</a:t>
            </a:r>
            <a:r>
              <a:rPr lang="en-GB" sz="1300" dirty="0">
                <a:latin typeface="Calibri"/>
                <a:ea typeface="Calibri"/>
                <a:cs typeface="Calibri"/>
              </a:rPr>
              <a:t> church to </a:t>
            </a:r>
            <a:r>
              <a:rPr lang="en-GB" sz="1300">
                <a:latin typeface="Calibri"/>
                <a:ea typeface="Calibri"/>
                <a:cs typeface="Calibri"/>
              </a:rPr>
              <a:t>look for symbols of Christianity. </a:t>
            </a:r>
            <a:endParaRPr lang="en-GB" sz="1300" b="1" i="1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endParaRPr lang="en-GB" sz="1500" dirty="0">
              <a:latin typeface="Calibri"/>
              <a:ea typeface="Calibri"/>
              <a:cs typeface="Calibri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6018300" y="2323657"/>
            <a:ext cx="3125700" cy="120675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3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DT</a:t>
            </a:r>
            <a:r>
              <a:rPr lang="en-GB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</a:t>
            </a:r>
            <a:r>
              <a:rPr lang="en-GB" sz="13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Sculpture and 3D: Clay houses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brief is to design and create a house on a tile. We will take inspiration from features of houses in our local area and the work of the sculpture artist Rachel Whiteread.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en-GB" sz="1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3129100" y="3083126"/>
            <a:ext cx="2896500" cy="1206749"/>
          </a:xfrm>
          <a:prstGeom prst="rect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Computing </a:t>
            </a:r>
            <a:r>
              <a:rPr lang="en-GB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r>
              <a:rPr lang="en-GB" sz="13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 around us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will identify different technologies and their uses. We will develop skills that allow us to use computers and discuss how to stay safe on them. </a:t>
            </a:r>
            <a:endParaRPr sz="1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0" y="4022875"/>
            <a:ext cx="3125700" cy="11004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3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Music</a:t>
            </a:r>
            <a:r>
              <a:rPr lang="en-GB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</a:t>
            </a:r>
            <a:r>
              <a:rPr lang="en-GB" sz="13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Finding Our Singing Voices </a:t>
            </a:r>
            <a:endParaRPr sz="13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5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will explore our voices and learn about pitch and structure in songs. </a:t>
            </a:r>
            <a:endParaRPr sz="125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3129100" y="4290100"/>
            <a:ext cx="2896500" cy="833400"/>
          </a:xfrm>
          <a:prstGeom prst="rect">
            <a:avLst/>
          </a:prstGeom>
          <a:gradFill>
            <a:gsLst>
              <a:gs pos="0">
                <a:srgbClr val="DDDDDD"/>
              </a:gs>
              <a:gs pos="100000">
                <a:srgbClr val="919191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3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</a:t>
            </a:r>
            <a:r>
              <a:rPr lang="en-GB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</a:t>
            </a:r>
            <a:r>
              <a:rPr lang="en-GB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3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Athletics </a:t>
            </a:r>
            <a:endParaRPr sz="1300" b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300" dirty="0">
                <a:latin typeface="Calibri"/>
                <a:ea typeface="Calibri"/>
                <a:cs typeface="Calibri"/>
                <a:sym typeface="Calibri"/>
              </a:rPr>
              <a:t>n PE, we will practise our running, jumping, throwing, and learning to compete against ourselves and others. </a:t>
            </a:r>
            <a:endParaRPr sz="1300" b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6024700" y="3538256"/>
            <a:ext cx="3114900" cy="1585019"/>
          </a:xfrm>
          <a:prstGeom prst="rect">
            <a:avLst/>
          </a:pr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History </a:t>
            </a:r>
            <a:r>
              <a:rPr lang="en-GB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</a:t>
            </a:r>
            <a:r>
              <a:rPr lang="en-GB" sz="13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History</a:t>
            </a:r>
            <a:r>
              <a:rPr lang="en-GB" sz="13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en-GB" sz="13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Smarden</a:t>
            </a:r>
            <a:endParaRPr lang="en-GB" sz="13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are exploring settlements and trade in our village, </a:t>
            </a:r>
            <a:r>
              <a:rPr lang="en-GB" sz="13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Smarden</a:t>
            </a:r>
            <a:r>
              <a:rPr lang="en-GB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 Discovering similarities and differences since the 1950s. We will use various historical sources to gain information about life in the past. </a:t>
            </a:r>
            <a:r>
              <a:rPr lang="en-GB" sz="1300" b="1" i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</a:t>
            </a:r>
            <a:endParaRPr lang="en-GB" sz="13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-10200" y="1787899"/>
            <a:ext cx="3125700" cy="268532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5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Maths</a:t>
            </a:r>
            <a:endParaRPr sz="125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25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Numbers to 10: </a:t>
            </a:r>
            <a:r>
              <a:rPr lang="en-GB" sz="12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Represent, compare and explore numbers within 10.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en-GB" sz="125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25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Addition and subtraction within 10: </a:t>
            </a:r>
            <a:r>
              <a:rPr lang="en-GB" sz="12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Represent and explain addition and subtraction.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en-GB" sz="125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25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Shape and patterns: </a:t>
            </a:r>
            <a:r>
              <a:rPr lang="en-GB" sz="12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Identify, describe sort and classify 2-D and 3-D shapes.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en-GB" sz="125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25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Numbers to 20: </a:t>
            </a:r>
            <a:r>
              <a:rPr lang="en-GB" sz="12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Identify, represent, compare and order numbers to 20.</a:t>
            </a:r>
            <a:endParaRPr lang="en-GB" sz="125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15232</TotalTime>
  <Words>325</Words>
  <Application>Microsoft Office PowerPoint</Application>
  <PresentationFormat>On-screen Show (16:9)</PresentationFormat>
  <Paragraphs>37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Eleanor Frampton-Fell</dc:creator>
  <cp:lastModifiedBy>Clara Gill-Pratt</cp:lastModifiedBy>
  <cp:revision>50</cp:revision>
  <dcterms:modified xsi:type="dcterms:W3CDTF">2024-09-08T15:01:38Z</dcterms:modified>
</cp:coreProperties>
</file>